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A8D"/>
    <a:srgbClr val="129481"/>
    <a:srgbClr val="0F2741"/>
    <a:srgbClr val="001736"/>
    <a:srgbClr val="003374"/>
    <a:srgbClr val="C9A093"/>
    <a:srgbClr val="F1F1F1"/>
    <a:srgbClr val="385592"/>
    <a:srgbClr val="3A5896"/>
    <a:srgbClr val="1D3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4" d="100"/>
          <a:sy n="124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19269"/>
            <a:ext cx="7839635" cy="97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7480" y="3192780"/>
            <a:ext cx="6446520" cy="3087003"/>
          </a:xfrm>
        </p:spPr>
        <p:txBody>
          <a:bodyPr>
            <a:no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Федеральное законодательство в области ветеринарии на государственной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границе</a:t>
            </a:r>
            <a:endParaRPr lang="en-US" sz="4800" b="1" dirty="0">
              <a:ln w="0"/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9" y="484094"/>
            <a:ext cx="8352544" cy="60012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задачи пограничного государственного ветеринарного надзора: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контроль за соблюдением ветеринарных правил при международных перевозках подконтрольных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фузов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ввозом и вывозом за рубеж возбудителей особо опасных болезней животных, биологических и химико-фармацевтических средств ветеринарного назначения и испытанием образцов зарубежных ветеринарных препаратов;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определение совместно с заинтересованными центральными органами федеральной исполнительной власти пунктов пропуска через Государственную границу РФ подконтрольных грузов, организация в этих пунктах ветеринарного надзора;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общегосударственных программ по охране от заноса из иностранных государств и распространения на территории Российской Федерации заразных болезней животных, контроль за их выполнением на местах, а также проведением защитных ветеринарных мероприятий в пограничной зоне;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40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9876" y="215152"/>
            <a:ext cx="8160443" cy="64853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проектов инструкций, положений, наставлений, правил и других нормативных документов по вопросам осуществления ветеринарного контроля в пунктах пропуска через государственную границу и охраны территории России от заноса заразных болезней животных из иностранных государств;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получение пояснений для дополнительной информации о грузах и животных; наблюдение; включает целенаправленное, систематическое или разовое наблюдение за территорией пунктов пропуска, физическими лицами, транспортными средствами, грузами, животными;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сопровождение транспортных средств, грузов, животных в целях исключения бесконтрольной погрузки, выгрузки грузов, животных;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осмотр транспортных средств, грузов, животных, продукции животного происхождения в целях выявления возбудителей болезней животных, обнаружения недоброкачественной продукции животного происхождения;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досмотр транспортных средств, грузов, животных; включает обследование в целях предупреждения и пресечения нарушений федерального законодательства и международных договоров РФ, обнаружения незаконно перемещаемых через границу грузов, животных, определения необходимости обеззараживания транспортных средств, грузов;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27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827" y="195943"/>
            <a:ext cx="8367912" cy="666205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3400" dirty="0" smtClean="0"/>
              <a:t>-осмотр </a:t>
            </a:r>
            <a:r>
              <a:rPr lang="ru-RU" sz="3400" dirty="0"/>
              <a:t>помещений и территорий пунктов пропуска через границу. Проводится для обнаружения незаконно перемещаемых грузов, животных;</a:t>
            </a:r>
          </a:p>
          <a:p>
            <a:pPr marL="0" indent="0">
              <a:buNone/>
            </a:pPr>
            <a:r>
              <a:rPr lang="ru-RU" sz="3400" dirty="0"/>
              <a:t>- отбор проб (образцов) для исследования. Проводится в целях установления их качества, соответствия требованиям технических регламентов, выявления возбудителей заразных и массовых незаразных болезней животных, недоброкачественной продукции животного происхождения.</a:t>
            </a:r>
          </a:p>
          <a:p>
            <a:pPr marL="0" indent="0">
              <a:buNone/>
            </a:pPr>
            <a:r>
              <a:rPr lang="ru-RU" sz="3400" b="1" dirty="0"/>
              <a:t>Пограничный государственный ветеринарный контроль имеет право:</a:t>
            </a:r>
          </a:p>
          <a:p>
            <a:pPr marL="0" indent="0">
              <a:buNone/>
            </a:pPr>
            <a:r>
              <a:rPr lang="ru-RU" sz="3400" dirty="0"/>
              <a:t>- проводить осмотр поступающих из иностранных государств и вывозимых за границу подконтрольных грузов и принимать решение о возможностях и условиях дальнейшей их перевозки;</a:t>
            </a:r>
          </a:p>
          <a:p>
            <a:pPr marL="0" indent="0">
              <a:buNone/>
            </a:pPr>
            <a:r>
              <a:rPr lang="ru-RU" sz="3400" dirty="0"/>
              <a:t>- беспрепятственно входить на территорию морских и речных портов (пристаней), аэропортов, железнодорожных станций, почтамтов, карантинных баз, </a:t>
            </a:r>
            <a:r>
              <a:rPr lang="ru-RU" sz="3400" dirty="0" err="1"/>
              <a:t>погрузочно­разгрузочных</a:t>
            </a:r>
            <a:r>
              <a:rPr lang="ru-RU" sz="3400" dirty="0"/>
              <a:t> площадок, других хозяйств, различных предприятий и организаций независимо от их ведомственной подчиненности и организационно-правовых форм, отдельных лиц, а также предприятий, занимающихся заготовкой, хранением, переработкой и экспортно-импортными перевозками подконтрольных грузов;</a:t>
            </a:r>
          </a:p>
          <a:p>
            <a:pPr marL="0" indent="0">
              <a:buNone/>
            </a:pPr>
            <a:r>
              <a:rPr lang="ru-RU" sz="3400" dirty="0"/>
              <a:t>- получать от администрации таможен, морских и речных портов (пристаней), аэропортов, железнодорожных станций и других организаций все необходимые сведения о прибывающих, хранящихся и отправляемых грузах животного происхождения и соответствующие документы;</a:t>
            </a:r>
          </a:p>
          <a:p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49559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45459" y="391886"/>
            <a:ext cx="8383280" cy="63009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давать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обязательные для исполнения предписания об устранении обнаруженных нарушений ветеринарных правил при перевозках подконтрольных грузов, принимать решение о порядке реализации или уничтожении конфискованных подконтрольных грузов;</a:t>
            </a: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отбирать пробы продукции животного происхождения для досмотра и последующих лабораторных экспертиз.</a:t>
            </a: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Разрешение на импорт, экспорт и транзит через территорию Российской Федерации подконтрольных грузов животного происхождения дает Федеральный орган исполнительной власти в области ветеринарного надзора.</a:t>
            </a: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Пограничные контрольные ветеринарные пункты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выдают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ветеринарные сертификаты и ветеринарные свидетельства, оформляют другие документы при импорте, экспорте и транзите подконтрольных грузов.</a:t>
            </a: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Работники территориальных органов Федеральной службы по ветеринарному и фитосанитарному надзору и пограничных контрольных ветеринарных пунктов при исполнении служебных обязанностей носят форменную одежду. Форма одежды утверждается Министерством сельского хозяйства РФ по согласованию с Министерством финансов РФ.</a:t>
            </a: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Начальники и заместители начальников отделов территориальных органов Федеральной службы по ветеринарному и фитосанитарному надзору и начальники пограничных контрольных ветеринарных пунктов одновременно являются государственными ветеринарными инспекторами закрепленной зоны обслуживания.</a:t>
            </a: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Территориальные органы Федеральной службы по ветеринарному и фитосанитарному надзору и пограничные контрольные ветеринарные пункты финансируются за счет средств федерального бюджета.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2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6" y="243840"/>
            <a:ext cx="7839635" cy="6323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1" y="1318260"/>
            <a:ext cx="8854440" cy="4858703"/>
          </a:xfrm>
        </p:spPr>
        <p:txBody>
          <a:bodyPr/>
          <a:lstStyle/>
          <a:p>
            <a:pPr marL="0" lv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предмета «Ветеринарное законодательство», документы его регламентирующие.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организации ветеринарного контроля на государственной границе.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3367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2080" y="119269"/>
            <a:ext cx="7650480" cy="977899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Определения предмета «Ветеринарное законодательство», документы его регламентирующие.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" y="1465729"/>
            <a:ext cx="7277099" cy="4711234"/>
          </a:xfrm>
        </p:spPr>
        <p:txBody>
          <a:bodyPr>
            <a:normAutofit fontScale="92500"/>
          </a:bodyPr>
          <a:lstStyle/>
          <a:p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Ветеринарное законодательство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это собранные воедино федеральные законы, указы, постановления и другие правовые акты, регулирующие организационные вопросы ветеринарии (в том числе Закон «О ветеринарии»), а также издаваемые органами управления ветслужбы в России положения, инструкции, правила, указания, наставления и другие нормативные документы по общим и специальным вопросам ветеринарии.</a:t>
            </a:r>
          </a:p>
          <a:p>
            <a:endParaRPr lang="ru-RU" dirty="0"/>
          </a:p>
        </p:txBody>
      </p:sp>
      <p:pic>
        <p:nvPicPr>
          <p:cNvPr id="1026" name="Picture 2" descr="https://cache3.youla.io/files/images/720_720_out/59/4c/594cfe4293800074d34df4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280" y="4137660"/>
            <a:ext cx="1874520" cy="2499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22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740" y="190500"/>
            <a:ext cx="8481059" cy="65303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Ветеринарное законодательство регламентирует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ветеринарные мероприятия, обязательные для выполнения в колхозах, совхозах, животноводческих комплексах, крестьянских, фермерских, подсобных хозяйствах, животноводческих кооперативах и на других предприятиях, занятых разведением животных;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обязательные зоогигиенические и ветеринарно-санитарные условия содержания, кормления и производственного использования животных;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порядок и условия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карантинирования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животных, охрану хозяйств, населенных пунктов, водоемов от заноса возбудителей заразных болезней;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ветеринарные требования при реализации животных, продуктов и сырья животного происхождения;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правила ветеринарно-санитарной экспертизы;</a:t>
            </a:r>
          </a:p>
        </p:txBody>
      </p:sp>
    </p:spTree>
    <p:extLst>
      <p:ext uri="{BB962C8B-B14F-4D97-AF65-F5344CB8AC3E}">
        <p14:creationId xmlns:p14="http://schemas.microsoft.com/office/powerpoint/2010/main" val="401058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6300" y="160020"/>
            <a:ext cx="8183880" cy="6621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зависимости от цели и назначения документов, которыми должны руководствоваться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работники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ветслужбы, приняты условно их формы - различные, но единые для каждого вида документов.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Документы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устанавливающие обязательные мероприятия в ветеринарии, принято издавать в форме утвержденных инструкций.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Указания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определяющие технику или обязательную методику какой-либо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ветеринарной работы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называют наставлениями по применению или методическими указаниями.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реализации определенного порядка и условий содержания животных в тех или иных хозяйствах или проведения ветеринарных работ разработаны санитарные правила.</a:t>
            </a:r>
          </a:p>
        </p:txBody>
      </p:sp>
    </p:spTree>
    <p:extLst>
      <p:ext uri="{BB962C8B-B14F-4D97-AF65-F5344CB8AC3E}">
        <p14:creationId xmlns:p14="http://schemas.microsoft.com/office/powerpoint/2010/main" val="174624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9" y="1037344"/>
            <a:ext cx="8344860" cy="55786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Порядок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организации ветеринарного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контроля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 государственной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границе</a:t>
            </a:r>
          </a:p>
          <a:p>
            <a:pPr marL="0" indent="0">
              <a:buNone/>
            </a:pPr>
            <a:r>
              <a:rPr lang="ru-RU" sz="3200" dirty="0"/>
              <a:t>Постановлением Правительства Российской Федерации от 29 октября 1992 г. </a:t>
            </a:r>
            <a:r>
              <a:rPr lang="ru-RU" sz="3200"/>
              <a:t>ответственность за организацию государственного ветеринарного контроля в пунктах пропуска через государственную границу и охрану территории Российской Федерации от заноса заразных болезней из иностранных государств возложена на Министерство сельского хозяйства РФ; утверждено Положение о государственной ветеринарной службе Российской Федерации по охране территории России от заноса заразных болезней животных из иностранных государств.</a:t>
            </a:r>
          </a:p>
          <a:p>
            <a:pPr marL="0" indent="0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46113" y="300038"/>
            <a:ext cx="8375650" cy="64150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 положением государственный ветеринарный контроль в пунктах пропуска через границу и охрану территории России от заноса заразных болезней осуществляют: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разработку ветеринарных требований при закупке и ввозе из иностранных государств всех видов животноводческих грузов, условий перевозки, переработки и использования их внутри страны;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участие в разработке унифицированных правил отбора и лабораторных методов исследований возбудителей особо опасных болезней животных;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контроль за ветеринарно-санитарным состоянием автомобильного транспорта, судов, самолетов, вагонов, контейнеров, складских помещений, карантинных баз, погрузочно-разгрузочных площадок и других специальных сооружений перед погрузкой и после выгрузки животноводческих грузов, дезинфекционных и промывочных комплексов, а также за сбором и утилизацией сепарации в международных морских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воздущных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портах, на пограничных железнодорожных станциях и автотрассах.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7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9" y="299676"/>
            <a:ext cx="8429385" cy="6177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соответствии с Положением о применении средств и методов контроля при осуществлении пропуска лиц, транспортных средств, грузов, товаров и животных через Государственную границу РФ, утвержденным Постановлением Правительства РФ от 2 февраля 2005 г., пограничные контрольные ветеринарные пункты применяют следующие методы контроля:</a:t>
            </a:r>
          </a:p>
          <a:p>
            <a:pPr marL="0" indent="0">
              <a:buNone/>
            </a:pPr>
            <a:r>
              <a:rPr lang="ru-RU" dirty="0"/>
              <a:t>- проверка документов в целях установления их принадлежности, достоверности содержащихся сведений, правильности их оформления, определения соответствия ввозимой продукции требованиям международных договоров РФ, касающихся карантина животных;</a:t>
            </a:r>
          </a:p>
          <a:p>
            <a:pPr marL="0" indent="0">
              <a:buNone/>
            </a:pPr>
            <a:r>
              <a:rPr lang="ru-RU" dirty="0"/>
              <a:t>- устный опрос физических лиц, в том числе представителей организаций, владельцев товаров, животных в целях предотвращения заноса и распространения особо опасных болезней животных;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8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59" y="184417"/>
            <a:ext cx="8429385" cy="6370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-федеральный </a:t>
            </a:r>
            <a:r>
              <a:rPr lang="ru-RU" sz="2000" dirty="0"/>
              <a:t>орган исполнительной власти в области ветеринарного надзора; территориальные органы Федеральной службы по ветеринарному и фитосанитарному надзору;</a:t>
            </a:r>
          </a:p>
          <a:p>
            <a:pPr marL="0" indent="0">
              <a:buNone/>
            </a:pPr>
            <a:r>
              <a:rPr lang="ru-RU" sz="2000" dirty="0"/>
              <a:t>- пограничные контрольные ветеринарные пункты в морских и речных портах (на пристанях), на железнодорожных станциях, в аэропортах, на автомобильных дорогах и почтамтах; Республиканская ветеринарная экспедиция по борьбе с особо опасными болезнями;</a:t>
            </a:r>
          </a:p>
          <a:p>
            <a:pPr marL="0" indent="0">
              <a:buNone/>
            </a:pPr>
            <a:r>
              <a:rPr lang="ru-RU" sz="2000" dirty="0"/>
              <a:t>- научно-исследовательские ветеринарные учреждения и государственные ветеринарные лаборатории в субъектах Российской Федерации.</a:t>
            </a:r>
          </a:p>
          <a:p>
            <a:pPr marL="0" indent="0">
              <a:buNone/>
            </a:pPr>
            <a:r>
              <a:rPr lang="ru-RU" sz="2000" dirty="0" smtClean="0"/>
              <a:t>	Пограничному </a:t>
            </a:r>
            <a:r>
              <a:rPr lang="ru-RU" sz="2000" dirty="0"/>
              <a:t>государственному ветеринарному надзору подлежат перевозимые любым видом транспорта и всеми видами отправлений следующие объекты:</a:t>
            </a:r>
          </a:p>
          <a:p>
            <a:pPr marL="0" indent="0">
              <a:buNone/>
            </a:pPr>
            <a:r>
              <a:rPr lang="ru-RU" sz="2000" dirty="0"/>
              <a:t>- животные всех видов (включая птиц, пушных зверей, лабораторных, зоопарковых, домашних животных, морских зверей, пчел, рыб, других гидробионтов, эмбрионы и сперму животных, оплодотворенную икру);</a:t>
            </a:r>
          </a:p>
          <a:p>
            <a:pPr marL="0" indent="0">
              <a:buNone/>
            </a:pPr>
            <a:r>
              <a:rPr lang="ru-RU" sz="2000" dirty="0"/>
              <a:t>- продукция животного происхождения (мясо, мясопродукты, молоко и молочные продукты, рыба, яйца, продукты пчеловодства, шкуры, шерсть, пушнина, пух, перо, эндокринное и кишечное сырье, кровь, кости и другие виды сырья); корма для животных;</a:t>
            </a:r>
          </a:p>
          <a:p>
            <a:pPr marL="0" indent="0">
              <a:buNone/>
            </a:pPr>
            <a:r>
              <a:rPr lang="ru-RU" sz="2000" dirty="0"/>
              <a:t>- ветеринарные препараты, биологические материалы и предметы коллекционирования животного происхождения.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132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</TotalTime>
  <Words>1041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Федеральное законодательство в области ветеринарии на государственной границе</vt:lpstr>
      <vt:lpstr>План: </vt:lpstr>
      <vt:lpstr>Определения предмета «Ветеринарное законодательство», документы его регламентирующие.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Admin</cp:lastModifiedBy>
  <cp:revision>64</cp:revision>
  <dcterms:created xsi:type="dcterms:W3CDTF">2016-11-18T14:12:19Z</dcterms:created>
  <dcterms:modified xsi:type="dcterms:W3CDTF">2020-11-03T08:51:56Z</dcterms:modified>
</cp:coreProperties>
</file>